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61" r:id="rId4"/>
    <p:sldId id="259" r:id="rId5"/>
    <p:sldId id="257" r:id="rId6"/>
    <p:sldId id="258" r:id="rId7"/>
    <p:sldId id="271" r:id="rId8"/>
    <p:sldId id="276" r:id="rId9"/>
    <p:sldId id="277" r:id="rId10"/>
    <p:sldId id="278" r:id="rId11"/>
    <p:sldId id="264" r:id="rId12"/>
    <p:sldId id="263" r:id="rId13"/>
    <p:sldId id="265" r:id="rId14"/>
    <p:sldId id="272" r:id="rId15"/>
    <p:sldId id="266" r:id="rId16"/>
    <p:sldId id="267" r:id="rId17"/>
    <p:sldId id="268" r:id="rId18"/>
    <p:sldId id="269" r:id="rId19"/>
    <p:sldId id="273" r:id="rId20"/>
    <p:sldId id="274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DD09-D7DE-4D1E-B9B6-29FE6E9DD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Romanesque 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54329-783C-4DB6-BED2-86F3A300A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Concepts and Art</a:t>
            </a:r>
          </a:p>
        </p:txBody>
      </p:sp>
    </p:spTree>
    <p:extLst>
      <p:ext uri="{BB962C8B-B14F-4D97-AF65-F5344CB8AC3E}">
        <p14:creationId xmlns:p14="http://schemas.microsoft.com/office/powerpoint/2010/main" val="165741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2C34-2884-4A6D-BABD-78D26DCA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F7713EDE-5B29-40F1-B6D6-766761FC2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1453" y="246930"/>
            <a:ext cx="4551327" cy="6364140"/>
          </a:xfrm>
        </p:spPr>
      </p:pic>
      <p:pic>
        <p:nvPicPr>
          <p:cNvPr id="7" name="Picture 6" descr="A large brick building with a clock tower in front of a house&#10;&#10;Description automatically generated">
            <a:extLst>
              <a:ext uri="{FF2B5EF4-FFF2-40B4-BE49-F238E27FC236}">
                <a16:creationId xmlns:a16="http://schemas.microsoft.com/office/drawing/2014/main" id="{19A8CCDC-6058-44F4-A49A-318E0FE1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46" y="1484509"/>
            <a:ext cx="5174854" cy="388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6C87-7A40-495C-A6F6-0990C546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2DFF9-615E-4E45-8D3B-C6DC5AEB73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978" y="615616"/>
            <a:ext cx="4230202" cy="581229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65C35-F893-4BB4-9AAD-42E2E80A4C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would the medieval viewer interpret the image to the left?</a:t>
            </a:r>
          </a:p>
          <a:p>
            <a:r>
              <a:rPr lang="en-US" dirty="0"/>
              <a:t>What is the artist attempting to say? Is it effective? </a:t>
            </a:r>
          </a:p>
        </p:txBody>
      </p:sp>
    </p:spTree>
    <p:extLst>
      <p:ext uri="{BB962C8B-B14F-4D97-AF65-F5344CB8AC3E}">
        <p14:creationId xmlns:p14="http://schemas.microsoft.com/office/powerpoint/2010/main" val="283442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4FA4-42A8-4218-A051-84563B05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C5B6-936B-430B-B84F-9901E417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fear influence an individual?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1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9C3C-9055-4B3F-8BE5-6C858C08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DF04-77A2-4FF0-BCA2-BD0AED0F3A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fear of an unexpected death?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F2E7A-7441-4F08-A58B-1D5FD29E43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2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7DAE-2233-4442-8BC0-C8755BA1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116A-8582-4611-A89D-5805980448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Unable to repent</a:t>
            </a:r>
          </a:p>
          <a:p>
            <a:r>
              <a:rPr lang="en-US" dirty="0"/>
              <a:t>Unable to pray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D9D01-4D7A-4B89-BFE7-2BD554F476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Can mean to the medieval mind = purgatory, hell, eternal damnation </a:t>
            </a:r>
          </a:p>
        </p:txBody>
      </p:sp>
    </p:spTree>
    <p:extLst>
      <p:ext uri="{BB962C8B-B14F-4D97-AF65-F5344CB8AC3E}">
        <p14:creationId xmlns:p14="http://schemas.microsoft.com/office/powerpoint/2010/main" val="226762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C00C83-4ECB-4DAF-B0DB-4D91C237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Romanesque Art</a:t>
            </a:r>
            <a:br>
              <a:rPr lang="en-US" dirty="0"/>
            </a:br>
            <a:r>
              <a:rPr lang="en-US" dirty="0"/>
              <a:t>Anti-realism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E859F-E0B8-4F17-8585-AF1E1500A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3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D6E6AF-A883-4806-9E33-DD54B448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C471DB-1DE0-4DDC-AC16-FD5D921D1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979" y="808056"/>
            <a:ext cx="6478042" cy="5353754"/>
          </a:xfrm>
        </p:spPr>
      </p:pic>
    </p:spTree>
    <p:extLst>
      <p:ext uri="{BB962C8B-B14F-4D97-AF65-F5344CB8AC3E}">
        <p14:creationId xmlns:p14="http://schemas.microsoft.com/office/powerpoint/2010/main" val="385104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2834-C553-4AED-9C15-A6EE6781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E830A7-572F-4B88-8DF6-2AB2A7938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6383" y="877468"/>
            <a:ext cx="5212472" cy="5619046"/>
          </a:xfrm>
        </p:spPr>
      </p:pic>
    </p:spTree>
    <p:extLst>
      <p:ext uri="{BB962C8B-B14F-4D97-AF65-F5344CB8AC3E}">
        <p14:creationId xmlns:p14="http://schemas.microsoft.com/office/powerpoint/2010/main" val="2368074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509D-484E-4FC4-B264-1909A767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08A5AD-453E-4B5F-8CF3-4453F8666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139" y="1209834"/>
            <a:ext cx="5054704" cy="5160853"/>
          </a:xfrm>
        </p:spPr>
      </p:pic>
    </p:spTree>
    <p:extLst>
      <p:ext uri="{BB962C8B-B14F-4D97-AF65-F5344CB8AC3E}">
        <p14:creationId xmlns:p14="http://schemas.microsoft.com/office/powerpoint/2010/main" val="360181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CA6F-5A21-4B31-805E-45F2ED3C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D59988-20FF-4FD6-88EC-D5D4A7C63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0019" y="1763851"/>
            <a:ext cx="5250173" cy="4003257"/>
          </a:xfrm>
        </p:spPr>
      </p:pic>
    </p:spTree>
    <p:extLst>
      <p:ext uri="{BB962C8B-B14F-4D97-AF65-F5344CB8AC3E}">
        <p14:creationId xmlns:p14="http://schemas.microsoft.com/office/powerpoint/2010/main" val="285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6733-93F0-439E-9B58-871CB6DE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 1 </a:t>
            </a:r>
            <a:r>
              <a:rPr lang="en-US" dirty="0"/>
              <a:t>Pop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5EE1-989D-4D23-90E0-AD0D9BA73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sheet of paper with your name</a:t>
            </a:r>
          </a:p>
          <a:p>
            <a:r>
              <a:rPr lang="en-US" dirty="0"/>
              <a:t>1. What country developed Gothic style architecture?</a:t>
            </a:r>
          </a:p>
          <a:p>
            <a:r>
              <a:rPr lang="en-US" dirty="0"/>
              <a:t>2. Who built the first example of a Gothic style church?</a:t>
            </a:r>
          </a:p>
          <a:p>
            <a:r>
              <a:rPr lang="en-US" dirty="0"/>
              <a:t>3. What kind of arches were developed in Gothic style?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5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01A5-C96F-4F2C-B116-592E06CE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1B367-FC84-4436-8FEC-31AC22731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339" y="1610846"/>
            <a:ext cx="5292580" cy="4201278"/>
          </a:xfrm>
        </p:spPr>
      </p:pic>
    </p:spTree>
    <p:extLst>
      <p:ext uri="{BB962C8B-B14F-4D97-AF65-F5344CB8AC3E}">
        <p14:creationId xmlns:p14="http://schemas.microsoft.com/office/powerpoint/2010/main" val="354270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F799-FC6A-4588-BB01-7E34FE7B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come back…</a:t>
            </a:r>
          </a:p>
        </p:txBody>
      </p:sp>
      <p:pic>
        <p:nvPicPr>
          <p:cNvPr id="5" name="Content Placeholder 4" descr="A large clock tower towering over a city&#10;&#10;Description automatically generated">
            <a:extLst>
              <a:ext uri="{FF2B5EF4-FFF2-40B4-BE49-F238E27FC236}">
                <a16:creationId xmlns:a16="http://schemas.microsoft.com/office/drawing/2014/main" id="{52F2D7EC-E83F-4B25-9E2A-4B0C42A8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2457" y="1421942"/>
            <a:ext cx="3006712" cy="4014116"/>
          </a:xfrm>
        </p:spPr>
      </p:pic>
      <p:pic>
        <p:nvPicPr>
          <p:cNvPr id="1026" name="Picture 2" descr="Image result for famous gothic churches">
            <a:extLst>
              <a:ext uri="{FF2B5EF4-FFF2-40B4-BE49-F238E27FC236}">
                <a16:creationId xmlns:a16="http://schemas.microsoft.com/office/drawing/2014/main" id="{7C82F093-2271-4B72-8E03-E431EE62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9" y="353242"/>
            <a:ext cx="4827217" cy="30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astle sitting on the side of a building&#10;&#10;Description automatically generated">
            <a:extLst>
              <a:ext uri="{FF2B5EF4-FFF2-40B4-BE49-F238E27FC236}">
                <a16:creationId xmlns:a16="http://schemas.microsoft.com/office/drawing/2014/main" id="{78CF9677-CC76-48B7-B7A7-56B0B8A85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603" y="2535809"/>
            <a:ext cx="2436739" cy="3661766"/>
          </a:xfrm>
          <a:prstGeom prst="rect">
            <a:avLst/>
          </a:prstGeom>
        </p:spPr>
      </p:pic>
      <p:pic>
        <p:nvPicPr>
          <p:cNvPr id="9" name="Picture 8" descr="A castle on a cloudy day&#10;&#10;Description automatically generated">
            <a:extLst>
              <a:ext uri="{FF2B5EF4-FFF2-40B4-BE49-F238E27FC236}">
                <a16:creationId xmlns:a16="http://schemas.microsoft.com/office/drawing/2014/main" id="{62DCA542-8E01-4053-9DE2-4ED063F10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31" y="3143554"/>
            <a:ext cx="2981692" cy="31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6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F0E0-B0AD-4B54-BCC4-58E8249E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974887"/>
            <a:ext cx="7958331" cy="1077229"/>
          </a:xfrm>
        </p:spPr>
        <p:txBody>
          <a:bodyPr/>
          <a:lstStyle/>
          <a:p>
            <a:r>
              <a:rPr lang="en-US" dirty="0"/>
              <a:t>Bell work 2-14-20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5C7D-7D6D-4D7B-B809-F23433700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was art and sculpture used to influence medieval society?</a:t>
            </a:r>
          </a:p>
        </p:txBody>
      </p:sp>
    </p:spTree>
    <p:extLst>
      <p:ext uri="{BB962C8B-B14F-4D97-AF65-F5344CB8AC3E}">
        <p14:creationId xmlns:p14="http://schemas.microsoft.com/office/powerpoint/2010/main" val="13366456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1D55-6516-4B86-914E-819CD69A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Romanesque Architecture flourish?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15E8E-99ED-4E82-834E-2D9FA326A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members of the church</a:t>
            </a:r>
          </a:p>
          <a:p>
            <a:r>
              <a:rPr lang="en-US" dirty="0"/>
              <a:t>Crusades, increase in faith</a:t>
            </a:r>
          </a:p>
          <a:p>
            <a:r>
              <a:rPr lang="en-US" dirty="0"/>
              <a:t>Primitive construction techniques </a:t>
            </a:r>
          </a:p>
          <a:p>
            <a:r>
              <a:rPr lang="en-US" dirty="0"/>
              <a:t>New-found appreciation of education, illuminations, manuscripts</a:t>
            </a:r>
          </a:p>
          <a:p>
            <a:pPr lvl="1"/>
            <a:r>
              <a:rPr lang="en-US" dirty="0"/>
              <a:t>Need for churches</a:t>
            </a:r>
          </a:p>
        </p:txBody>
      </p:sp>
    </p:spTree>
    <p:extLst>
      <p:ext uri="{BB962C8B-B14F-4D97-AF65-F5344CB8AC3E}">
        <p14:creationId xmlns:p14="http://schemas.microsoft.com/office/powerpoint/2010/main" val="151001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F2CC-5D8B-41FD-832D-7A1ED783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Part System of Society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BC94-46D6-4831-8674-FE994F71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</a:t>
            </a:r>
          </a:p>
          <a:p>
            <a:r>
              <a:rPr lang="en-US" dirty="0"/>
              <a:t>Defending</a:t>
            </a:r>
          </a:p>
          <a:p>
            <a:r>
              <a:rPr lang="en-US" dirty="0"/>
              <a:t>Nurturing</a:t>
            </a:r>
          </a:p>
          <a:p>
            <a:r>
              <a:rPr lang="en-US" dirty="0"/>
              <a:t>What feudal roles do these represent in medieval society?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3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BC09-71EC-4FE0-9546-7E0609A0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Medieval Trinity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31BA7-FBD4-4365-A1D6-D05BFE35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Clergymen</a:t>
            </a:r>
          </a:p>
          <a:p>
            <a:r>
              <a:rPr lang="en-US" dirty="0"/>
              <a:t>Knights</a:t>
            </a:r>
          </a:p>
          <a:p>
            <a:r>
              <a:rPr lang="en-US" dirty="0"/>
              <a:t>Farmers</a:t>
            </a:r>
          </a:p>
          <a:p>
            <a:r>
              <a:rPr lang="en-US" dirty="0"/>
              <a:t>What does each role do?</a:t>
            </a:r>
          </a:p>
          <a:p>
            <a:r>
              <a:rPr lang="en-US" dirty="0"/>
              <a:t>How do these roles work together?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47BA-E616-45AB-9A7E-B3AB54A6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Social Classes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1F51-1B9D-44CF-9BB3-03D5A0866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belief that these roles are pre-determined by God. </a:t>
            </a:r>
          </a:p>
          <a:p>
            <a:r>
              <a:rPr lang="en-US" dirty="0"/>
              <a:t>How does this impact the individual fulfilling their role in society?</a:t>
            </a:r>
          </a:p>
        </p:txBody>
      </p:sp>
    </p:spTree>
    <p:extLst>
      <p:ext uri="{BB962C8B-B14F-4D97-AF65-F5344CB8AC3E}">
        <p14:creationId xmlns:p14="http://schemas.microsoft.com/office/powerpoint/2010/main" val="195984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F336-9E2C-4EA8-B0D1-9679FA17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83C9E184-89CF-45E8-984E-1987D8271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1197" y="519420"/>
            <a:ext cx="4161583" cy="5819159"/>
          </a:xfrm>
        </p:spPr>
      </p:pic>
      <p:pic>
        <p:nvPicPr>
          <p:cNvPr id="10" name="Picture 9" descr="A castle on top of a building&#10;&#10;Description automatically generated">
            <a:extLst>
              <a:ext uri="{FF2B5EF4-FFF2-40B4-BE49-F238E27FC236}">
                <a16:creationId xmlns:a16="http://schemas.microsoft.com/office/drawing/2014/main" id="{C6211C18-AEB0-4D4E-B2AB-24771ED8C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32" y="808056"/>
            <a:ext cx="3957368" cy="50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CFB9-83C0-4DB7-A3DF-3C4BF8B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hurch with a clock tower in front of a brick building&#10;&#10;Description automatically generated">
            <a:extLst>
              <a:ext uri="{FF2B5EF4-FFF2-40B4-BE49-F238E27FC236}">
                <a16:creationId xmlns:a16="http://schemas.microsoft.com/office/drawing/2014/main" id="{B4257C41-CC41-45C2-8395-22519ED7D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0973" y="834561"/>
            <a:ext cx="4231402" cy="5636159"/>
          </a:xfrm>
        </p:spPr>
      </p:pic>
      <p:pic>
        <p:nvPicPr>
          <p:cNvPr id="7" name="Picture 6" descr="An old stone building&#10;&#10;Description automatically generated">
            <a:extLst>
              <a:ext uri="{FF2B5EF4-FFF2-40B4-BE49-F238E27FC236}">
                <a16:creationId xmlns:a16="http://schemas.microsoft.com/office/drawing/2014/main" id="{AAF379E3-884A-44D7-84CA-504F0497B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21" y="506979"/>
            <a:ext cx="3942413" cy="55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9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1445</TotalTime>
  <Words>232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MS Shell Dlg 2</vt:lpstr>
      <vt:lpstr>Wingdings</vt:lpstr>
      <vt:lpstr>Wingdings 3</vt:lpstr>
      <vt:lpstr>Madison</vt:lpstr>
      <vt:lpstr>Romanesque Art</vt:lpstr>
      <vt:lpstr>Period 1 Pop Quiz</vt:lpstr>
      <vt:lpstr>Bell work 2-14-20</vt:lpstr>
      <vt:lpstr>Why did Romanesque Architecture flourish?</vt:lpstr>
      <vt:lpstr>Three Part System of Society </vt:lpstr>
      <vt:lpstr>Medieval Trinity </vt:lpstr>
      <vt:lpstr>Three Social Classes </vt:lpstr>
      <vt:lpstr>PowerPoint Presentation</vt:lpstr>
      <vt:lpstr>PowerPoint Presentation</vt:lpstr>
      <vt:lpstr>PowerPoint Presentation</vt:lpstr>
      <vt:lpstr>PowerPoint Presentation</vt:lpstr>
      <vt:lpstr>Discussion Question</vt:lpstr>
      <vt:lpstr>Unexpected Death</vt:lpstr>
      <vt:lpstr>PowerPoint Presentation</vt:lpstr>
      <vt:lpstr>Examples of Romanesque Art Anti-realism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we come back…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Romanesque Architecture</dc:title>
  <dc:creator>Annie Loftis</dc:creator>
  <cp:lastModifiedBy>Andrea Loftis</cp:lastModifiedBy>
  <cp:revision>12</cp:revision>
  <dcterms:created xsi:type="dcterms:W3CDTF">2018-02-13T23:28:49Z</dcterms:created>
  <dcterms:modified xsi:type="dcterms:W3CDTF">2020-02-14T17:56:41Z</dcterms:modified>
</cp:coreProperties>
</file>