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1" r:id="rId3"/>
    <p:sldId id="272" r:id="rId4"/>
    <p:sldId id="275" r:id="rId5"/>
    <p:sldId id="276" r:id="rId6"/>
    <p:sldId id="277" r:id="rId7"/>
    <p:sldId id="278" r:id="rId8"/>
    <p:sldId id="257" r:id="rId9"/>
    <p:sldId id="258" r:id="rId10"/>
    <p:sldId id="259" r:id="rId11"/>
    <p:sldId id="260" r:id="rId12"/>
    <p:sldId id="269" r:id="rId13"/>
    <p:sldId id="270" r:id="rId14"/>
    <p:sldId id="268" r:id="rId15"/>
    <p:sldId id="273" r:id="rId16"/>
    <p:sldId id="274" r:id="rId17"/>
    <p:sldId id="261" r:id="rId18"/>
    <p:sldId id="262" r:id="rId19"/>
    <p:sldId id="263" r:id="rId20"/>
    <p:sldId id="264" r:id="rId21"/>
    <p:sldId id="265" r:id="rId22"/>
    <p:sldId id="266" r:id="rId23"/>
    <p:sldId id="26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12T20:29:53.9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1969 39,'-25'-1,"0"-2,1-1,-18-5,-60-7,-27 10,-1 7,0 4,-62 14,110-6,1 3,0 3,2 4,1 3,1 4,-6 6,40-14,1 2,1 1,1 2,2 2,0 2,2 1,2 2,1 1,1 1,2 2,-18 32,23-22,2 2,2 1,3 1,2 1,2 0,2 0,3 2,1 7,3 5,2 0,4 0,2 0,4 0,2 0,3-1,20 60,11 10,5-3,6-2,23 31,-25-64,5-3,4-2,3-3,5-3,30 26,-66-78,2-2,1-1,1-2,2-2,1-1,1-2,1-2,1-2,1-1,22 4,-15-7,1-3,1-2,0-2,1-3,-1-2,1-3,0-1,0-4,9-2,-6-2,-1-2,-1-3,0-2,-1-2,0-3,-2-2,0-2,-2-3,0-2,-2-2,-1-2,-2-1,28-29,6-11,-4-4,-4-3,41-59,-68 77,-3-3,-3-1,-2-1,-4-3,11-35,-25 53,-3-2,-2 0,-2 0,-3-1,-2 0,-3 0,-3-48,-4 36,-3 1,-3-1,-3 1,-3 1,-3 0,-9-16,11 39,-3 0,-1 1,-3 2,0 0,-3 1,-1 2,-2 1,-21-20,-19-12,-4 4,-2 2,-47-26,99 70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12T20:29:55.9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1701 32,'-25'-1,"0"-1,0-2,-17-4,16 2,1 2,-1 0,-13 1,12 4,0 1,1 1,-1 2,1 0,-16 6,-42 17,-2 4,66-24,-37 15,2 3,1 2,1 2,2 2,1 3,2 2,1 2,2 2,2 2,2 1,1 3,3 1,-18 33,-14 30,4 3,6 3,5 2,5 3,-24 94,56-152,2 1,-4 51,16-91,1-1,1 1,1 0,1 0,2-1,0 1,2-1,0 1,2 0,-2-12,0 1,1-1,0 0,1-1,0 0,1 0,0 0,1-1,0 0,1-1,0 0,1 0,0-1,1-1,-1 0,1 0,1-2,0 1,0-1,0-1,0 0,1-1,0-1,0 0,34 1,0-1,0-3,0-2,0-2,0-2,-1-3,0-1,29-11,-14 1,-1-3,-2-2,0-3,-2-3,-1-2,9-10,-23 11,-1-1,-2-3,-1-1,-2-1,-2-3,-1 0,7-16,5-14,-3-2,-3-2,-4-2,4-19,-22 49,-3 0,-1-1,-3 0,-2-1,-2 0,-2-1,-2 1,-3-17,-3 2,-4 1,-2 0,-2 0,-4 1,-2 1,-7-11,16 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12T23:42:59.7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5427 258,'-11'-10,"-1"0,0 1,-1 1,1-1,-2 2,-13-6,-88-31,84 33,-74-22,-1 4,-2 5,0 5,-1 4,-77 2,6 9,1 9,-1 7,-16 11,10 7,2 8,2 7,2 9,2 8,3 7,4 8,3 7,3 7,5 8,5 6,-132 117,114-73,6 7,8 7,6 7,8 6,-30 61,93-112,6 5,5 2,-40 109,67-127,5 1,6 2,4 2,-12 111,23-65,6 2,8-1,7 1,22 135,-8-178,6-1,5-2,5 0,6-3,5-1,46 86,-21-72,7-2,4-5,7-3,4-3,5-5,6-4,104 86,-46-63,5-7,6-7,5-8,189 86,-180-113,4-9,3-8,3-9,58 5,-81-28,0-8,2-7,0-7,89-9,-49-12,0-9,0-10,96-29,-204 32,-1-4,-1-4,-2-6,-2-3,-2-5,6-8,-34 13,-1-3,-3-2,-2-4,-3-2,-1-3,-3-2,-3-3,23-36,-14 7,-5-3,-3-2,-5-3,-4-2,-4-1,-5-3,-4-1,4-42,-12 26,-6-1,-5-1,-6-1,-5 1,-7-28,-22-193,-16 2,-14 1,-38-90,20 172,-11 4,-106-219,116 311,-6 4,-7 3,-85-110,102 169,-4 3,-4 4,-4 3,-4 4,-3 4,-7 1,32 31,21 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12T20:34:34.3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7149 104,'-10'-4,"1"0,-2 1,1 1,0-1,-1 2,1-1,-7 1,-11-2,-319-39,-230 5,343 36,0 10,-221 38,249-11,3 10,1 8,3 9,-45 27,-10 18,5 12,-217 143,267-134,5 10,7 7,6 9,-26 40,-19 39,10 10,-142 213,146-157,13 10,14 8,-93 230,177-316,10 4,10 4,11 3,11 3,-19 195,55-241,10 0,8 1,10 0,8-1,8 0,10-1,24 68,-17-124,6-3,6-1,6-2,7-3,5-3,5-3,36 40,-17-41,6-4,5-5,5-4,104 83,-74-82,5-6,5-7,4-7,16 0,-48-35,3-5,2-5,86 19,19-8,140 15,-199-51,1-7,0-8,1-8,-1-7,0-8,0-7,21-12,77-26,-2-11,-3-12,-5-11,15-20,-79 24,-3-9,-5-9,-5-7,-5-8,-5-8,-6-7,-7-8,-5-6,-7-7,103-145,-126 128,85-159,73-198,-186 322,-8-4,-10-4,18-101,-26 30,-13-2,3-132,-38 175,-10-1,-12 0,-10 0,-11 1,-11 1,-10 1,-74-237,35 209,-13 3,-66-124,100 268,-6 2,-4 4,-6 2,-5 4,-5 4,-16-10,26 43,-3 3,-3 4,-3 3,-70-40,15 22,-3 5,-111-42,130 70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12T20:38:12.1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5078 352,'-14'-13,"-1"0,0 2,-1 0,0 1,-1 0,0 1,0 1,-17-5,-27-7,-1 3,-2 3,-19-6,-140-35,-2 9,-2 11,-2 9,-169 5,138 27,0 10,1 12,2 11,-41 21,80-5,2 8,3 10,3 10,-191 105,317-142,3 4,-72 57,104-68,2 2,1 3,3 1,-38 50,59-64,2 1,1 1,1 1,2 0,2 1,1 1,1 0,2 1,2 0,1 1,2-1,2 1,1 0,2 0,2 0,1 0,2 0,2-1,1 0,2 0,1-1,2 0,1-1,3 0,0-2,2 0,12 16,1-7,1 0,3-2,0-2,3-2,27 21,16 4,2-2,41 18,-29-25,2-4,2-5,2-4,91 22,12-10,211 24,-176-46,2-10,0-10,0-11,148-24,-168-1,-1-10,-1-9,-3-10,-3-9,7-13,-111 33,-1-4,-3-6,-2-3,-3-5,77-64,-108 71,-3-4,-2-2,-3-3,-2-3,-4-2,-3-3,-3-1,-2-7,-34 56,-1 0,-2-1,0 0,-2-1,-1 0,-1-1,-2 1,0-1,0-19,-5 32,0 0,0-1,-2 1,0 0,0 0,-2 1,0-1,0 1,-2-1,1 1,-2 1,0-1,0 1,-2 0,1 1,-2 0,1 0,-2 1,-1-1,-17-11,-1 1,-1 1,-1 1,-1 2,-1 2,0 1,-34-10,-79-22,-2 6,-2 6,-1 7,-92-2,93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F3C2-20C0-4486-8E9E-54BE868C135A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4B7F-B50F-47E0-81B3-26CD0D0D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3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F3C2-20C0-4486-8E9E-54BE868C135A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4B7F-B50F-47E0-81B3-26CD0D0D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9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F3C2-20C0-4486-8E9E-54BE868C135A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4B7F-B50F-47E0-81B3-26CD0D0D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15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F3C2-20C0-4486-8E9E-54BE868C135A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4B7F-B50F-47E0-81B3-26CD0D0D68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7112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F3C2-20C0-4486-8E9E-54BE868C135A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4B7F-B50F-47E0-81B3-26CD0D0D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12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F3C2-20C0-4486-8E9E-54BE868C135A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4B7F-B50F-47E0-81B3-26CD0D0D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30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F3C2-20C0-4486-8E9E-54BE868C135A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4B7F-B50F-47E0-81B3-26CD0D0D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2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F3C2-20C0-4486-8E9E-54BE868C135A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4B7F-B50F-47E0-81B3-26CD0D0D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1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F3C2-20C0-4486-8E9E-54BE868C135A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4B7F-B50F-47E0-81B3-26CD0D0D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6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F3C2-20C0-4486-8E9E-54BE868C135A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4B7F-B50F-47E0-81B3-26CD0D0D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F3C2-20C0-4486-8E9E-54BE868C135A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4B7F-B50F-47E0-81B3-26CD0D0D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3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F3C2-20C0-4486-8E9E-54BE868C135A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4B7F-B50F-47E0-81B3-26CD0D0D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F3C2-20C0-4486-8E9E-54BE868C135A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4B7F-B50F-47E0-81B3-26CD0D0D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0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F3C2-20C0-4486-8E9E-54BE868C135A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4B7F-B50F-47E0-81B3-26CD0D0D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0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F3C2-20C0-4486-8E9E-54BE868C135A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4B7F-B50F-47E0-81B3-26CD0D0D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5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F3C2-20C0-4486-8E9E-54BE868C135A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4B7F-B50F-47E0-81B3-26CD0D0D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F3C2-20C0-4486-8E9E-54BE868C135A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4B7F-B50F-47E0-81B3-26CD0D0D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7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13FF3C2-20C0-4486-8E9E-54BE868C135A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4FE4B7F-B50F-47E0-81B3-26CD0D0D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76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customXml" Target="../ink/ink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1C708-67DF-467E-A775-7B39EEB43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Romanesque Architecture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4059D-453B-4E50-8863-831795E9B4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56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2BAE3-BA27-4575-BA90-D3233A9B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Chancel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FE587F-F4FB-4404-97A8-1889E4804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731" y="1858169"/>
            <a:ext cx="5209139" cy="390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77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59B80-935E-4F8F-AD56-4B4640EF2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Chevet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2553B5-D788-4DB9-A4A3-B8F72C333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82" y="1695488"/>
            <a:ext cx="4626525" cy="347352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BD3611-7C6F-4128-B0F2-FE1293559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1155808"/>
            <a:ext cx="59690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7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3E211-4DED-471B-9543-03CBA41A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Transept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434248-500E-4CF9-954E-D95112115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57" y="1731963"/>
            <a:ext cx="2657160" cy="405923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E2A94A4-EC12-4CE8-8FC1-EDF5BB8503CB}"/>
                  </a:ext>
                </a:extLst>
              </p14:cNvPr>
              <p14:cNvContentPartPr/>
              <p14:nvPr/>
            </p14:nvContentPartPr>
            <p14:xfrm>
              <a:off x="4182021" y="3339386"/>
              <a:ext cx="2467800" cy="2679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E2A94A4-EC12-4CE8-8FC1-EDF5BB8503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8021" y="3231386"/>
                <a:ext cx="2575440" cy="289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5727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4FF9-B1D8-4059-9D4C-5A145E28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C266A3-60E2-44E4-BA12-AAD3F2AA0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45" y="1749901"/>
            <a:ext cx="3072384" cy="4023360"/>
          </a:xfrm>
        </p:spPr>
      </p:pic>
    </p:spTree>
    <p:extLst>
      <p:ext uri="{BB962C8B-B14F-4D97-AF65-F5344CB8AC3E}">
        <p14:creationId xmlns:p14="http://schemas.microsoft.com/office/powerpoint/2010/main" val="3743855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926AC-6BF7-4187-A6ED-AB8BB2B6B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Ambulatory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DC6072-875A-48B3-B5F4-8641CB444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94" y="3096354"/>
            <a:ext cx="1357887" cy="133045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4EE7A6-B548-4A10-8DCF-F73E7A798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31" y="1247361"/>
            <a:ext cx="3657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5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8738-8B9C-447C-8941-8E9DE60A3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91FC07-F188-4290-AE3B-A09ACC100B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75127"/>
            <a:ext cx="5059363" cy="337290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81BB05-67BD-4EAB-B48E-1BE294BE45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Problems with this?</a:t>
            </a:r>
          </a:p>
          <a:p>
            <a:pPr lvl="1"/>
            <a:r>
              <a:rPr lang="en-US" dirty="0"/>
              <a:t>Candles?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Original ceilings were wood and flat</a:t>
            </a:r>
          </a:p>
        </p:txBody>
      </p:sp>
    </p:spTree>
    <p:extLst>
      <p:ext uri="{BB962C8B-B14F-4D97-AF65-F5344CB8AC3E}">
        <p14:creationId xmlns:p14="http://schemas.microsoft.com/office/powerpoint/2010/main" val="4237943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55CD0C-4D79-4312-AD16-0C8A56E55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0CD550-0648-4205-91B1-D7DFA89DC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Stone ceilings</a:t>
            </a:r>
          </a:p>
          <a:p>
            <a:r>
              <a:rPr lang="en-US" dirty="0"/>
              <a:t>More complex floor plans</a:t>
            </a:r>
          </a:p>
          <a:p>
            <a:r>
              <a:rPr lang="en-US" dirty="0"/>
              <a:t>Need for height</a:t>
            </a:r>
          </a:p>
          <a:p>
            <a:pPr lvl="1"/>
            <a:r>
              <a:rPr lang="en-US" dirty="0"/>
              <a:t>How to make structurally sound?</a:t>
            </a:r>
          </a:p>
        </p:txBody>
      </p:sp>
    </p:spTree>
    <p:extLst>
      <p:ext uri="{BB962C8B-B14F-4D97-AF65-F5344CB8AC3E}">
        <p14:creationId xmlns:p14="http://schemas.microsoft.com/office/powerpoint/2010/main" val="3957798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E2F82-AFFD-4EAF-A7A1-11F468520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Barrel Vault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D77D67-4266-4922-AD4F-4C912B189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06" y="1731963"/>
            <a:ext cx="5412862" cy="4059237"/>
          </a:xfrm>
        </p:spPr>
      </p:pic>
    </p:spTree>
    <p:extLst>
      <p:ext uri="{BB962C8B-B14F-4D97-AF65-F5344CB8AC3E}">
        <p14:creationId xmlns:p14="http://schemas.microsoft.com/office/powerpoint/2010/main" val="1358817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D5591-47BF-4F32-A5A8-324858BC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Groin Vault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322286-4564-4EAF-80FF-06061F737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7" y="2199481"/>
            <a:ext cx="8039100" cy="31242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2AF5B99-859B-461D-BE41-F6E6FDA9D5BE}"/>
                  </a:ext>
                </a:extLst>
              </p14:cNvPr>
              <p14:cNvContentPartPr/>
              <p14:nvPr/>
            </p14:nvContentPartPr>
            <p14:xfrm>
              <a:off x="6358221" y="2202146"/>
              <a:ext cx="3276720" cy="3621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AF5B99-859B-461D-BE41-F6E6FDA9D5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4221" y="2094506"/>
                <a:ext cx="3384360" cy="383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831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2A11-4E79-40EF-BA0E-DD782C61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Section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A6A51C-089A-4961-83C8-436D084E9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78" y="1789009"/>
            <a:ext cx="7580244" cy="40005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46475F-07AD-42B5-B9FD-7ACAD3D99BF4}"/>
              </a:ext>
            </a:extLst>
          </p:cNvPr>
          <p:cNvSpPr txBox="1"/>
          <p:nvPr/>
        </p:nvSpPr>
        <p:spPr>
          <a:xfrm>
            <a:off x="2849217" y="4810539"/>
            <a:ext cx="1616766" cy="702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9F64E9-E1E2-4800-B086-AE37B3FF8C32}"/>
              </a:ext>
            </a:extLst>
          </p:cNvPr>
          <p:cNvSpPr txBox="1"/>
          <p:nvPr/>
        </p:nvSpPr>
        <p:spPr>
          <a:xfrm>
            <a:off x="3472070" y="4625009"/>
            <a:ext cx="7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Aisle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18DA4-55AA-44AC-B739-E8A55DA7166E}"/>
              </a:ext>
            </a:extLst>
          </p:cNvPr>
          <p:cNvSpPr txBox="1"/>
          <p:nvPr/>
        </p:nvSpPr>
        <p:spPr>
          <a:xfrm>
            <a:off x="7891670" y="4792389"/>
            <a:ext cx="7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Aisle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099DFF-3CF4-4064-ACBD-C57188B587CB}"/>
              </a:ext>
            </a:extLst>
          </p:cNvPr>
          <p:cNvSpPr txBox="1"/>
          <p:nvPr/>
        </p:nvSpPr>
        <p:spPr>
          <a:xfrm>
            <a:off x="5433392" y="3789259"/>
            <a:ext cx="149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Nave</a:t>
            </a:r>
          </a:p>
        </p:txBody>
      </p:sp>
    </p:spTree>
    <p:extLst>
      <p:ext uri="{BB962C8B-B14F-4D97-AF65-F5344CB8AC3E}">
        <p14:creationId xmlns:p14="http://schemas.microsoft.com/office/powerpoint/2010/main" val="268678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EA594-7274-481E-8620-B6439C25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Work – 2-26-19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14DE8-3700-4B6E-A58E-2DDEA5BA9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message behind Romanesque Architecture?</a:t>
            </a:r>
          </a:p>
        </p:txBody>
      </p:sp>
    </p:spTree>
    <p:extLst>
      <p:ext uri="{BB962C8B-B14F-4D97-AF65-F5344CB8AC3E}">
        <p14:creationId xmlns:p14="http://schemas.microsoft.com/office/powerpoint/2010/main" val="1951129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AC7A4-2D2F-4E38-AE8C-02615B946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Crossing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7CB7E3-2B4B-4977-B493-E81593C3B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740" y="1731963"/>
            <a:ext cx="2806994" cy="4059237"/>
          </a:xfrm>
          <a:solidFill>
            <a:schemeClr val="tx1"/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13FF42D-B6BD-48F3-B004-42CC61DC4BD6}"/>
                  </a:ext>
                </a:extLst>
              </p14:cNvPr>
              <p14:cNvContentPartPr/>
              <p14:nvPr/>
            </p14:nvContentPartPr>
            <p14:xfrm>
              <a:off x="4811301" y="3199706"/>
              <a:ext cx="2123640" cy="1070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13FF42D-B6BD-48F3-B004-42CC61DC4B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7301" y="3091706"/>
                <a:ext cx="2231280" cy="128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4279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B8D02-A801-47D2-ACA0-C3064D39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Lancet Window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901200-E523-4119-8E2F-3A0824475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36" y="1406635"/>
            <a:ext cx="2955426" cy="4455416"/>
          </a:xfrm>
        </p:spPr>
      </p:pic>
    </p:spTree>
    <p:extLst>
      <p:ext uri="{BB962C8B-B14F-4D97-AF65-F5344CB8AC3E}">
        <p14:creationId xmlns:p14="http://schemas.microsoft.com/office/powerpoint/2010/main" val="2830753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F9F7C-9FCA-44DE-83E8-9F0B3406A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Oculus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108CEE-3D1D-4458-9663-4BE0DD223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2" y="2046598"/>
            <a:ext cx="5416826" cy="3611217"/>
          </a:xfrm>
        </p:spPr>
      </p:pic>
    </p:spTree>
    <p:extLst>
      <p:ext uri="{BB962C8B-B14F-4D97-AF65-F5344CB8AC3E}">
        <p14:creationId xmlns:p14="http://schemas.microsoft.com/office/powerpoint/2010/main" val="3178244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79A3D-19C0-4F17-9A3F-6BC09879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Floor Plan	- Latin Cross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DE5151-60E4-47BF-A350-D8AA8E12E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79" y="1731963"/>
            <a:ext cx="5412316" cy="4059237"/>
          </a:xfrm>
        </p:spPr>
      </p:pic>
    </p:spTree>
    <p:extLst>
      <p:ext uri="{BB962C8B-B14F-4D97-AF65-F5344CB8AC3E}">
        <p14:creationId xmlns:p14="http://schemas.microsoft.com/office/powerpoint/2010/main" val="61238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FA187-BDC2-484C-91B1-159A6EBF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Romanesque Architecture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99A91-A628-4129-AA3A-2FBA013B4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~1000-1200, though some date as early as 800</a:t>
            </a:r>
          </a:p>
        </p:txBody>
      </p:sp>
    </p:spTree>
    <p:extLst>
      <p:ext uri="{BB962C8B-B14F-4D97-AF65-F5344CB8AC3E}">
        <p14:creationId xmlns:p14="http://schemas.microsoft.com/office/powerpoint/2010/main" val="169448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64DF9-8B1A-4832-AF17-F21B1B95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Romanesque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2901A-EEBC-4D45-BD3B-BB1478A4C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Roman style</a:t>
            </a:r>
          </a:p>
          <a:p>
            <a:r>
              <a:rPr lang="en-US" dirty="0"/>
              <a:t>Roman, rounded arches</a:t>
            </a:r>
          </a:p>
          <a:p>
            <a:r>
              <a:rPr lang="en-US" dirty="0"/>
              <a:t>Wood roof; 1000 stone roofs (heavy)</a:t>
            </a:r>
          </a:p>
          <a:p>
            <a:r>
              <a:rPr lang="en-US" dirty="0"/>
              <a:t>Thick stone walls and small windows</a:t>
            </a:r>
          </a:p>
          <a:p>
            <a:r>
              <a:rPr lang="en-US" dirty="0"/>
              <a:t>2-3 stories high (generally)</a:t>
            </a:r>
          </a:p>
          <a:p>
            <a:r>
              <a:rPr lang="en-US" dirty="0"/>
              <a:t>Stone exterior decoration</a:t>
            </a:r>
          </a:p>
          <a:p>
            <a:r>
              <a:rPr lang="en-US" dirty="0"/>
              <a:t>Anti-realism – the world see by faith</a:t>
            </a:r>
          </a:p>
          <a:p>
            <a:r>
              <a:rPr lang="en-US" dirty="0"/>
              <a:t>Reform, judgement </a:t>
            </a:r>
          </a:p>
          <a:p>
            <a:r>
              <a:rPr lang="en-US" dirty="0"/>
              <a:t>Gregorian chant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7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87199-0862-4F31-99AF-89021EE5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ECC59C-9B5D-4808-A880-6F6A8952C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91" y="494661"/>
            <a:ext cx="7256417" cy="5442313"/>
          </a:xfrm>
        </p:spPr>
      </p:pic>
    </p:spTree>
    <p:extLst>
      <p:ext uri="{BB962C8B-B14F-4D97-AF65-F5344CB8AC3E}">
        <p14:creationId xmlns:p14="http://schemas.microsoft.com/office/powerpoint/2010/main" val="365969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239B1-8DB9-474B-812B-BFE8A46D4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DEAA97-7B46-4F16-BA6B-8158CAC5D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30" y="789822"/>
            <a:ext cx="7177678" cy="5278355"/>
          </a:xfrm>
        </p:spPr>
      </p:pic>
    </p:spTree>
    <p:extLst>
      <p:ext uri="{BB962C8B-B14F-4D97-AF65-F5344CB8AC3E}">
        <p14:creationId xmlns:p14="http://schemas.microsoft.com/office/powerpoint/2010/main" val="230997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7E5C7-9A0B-4E41-AE36-E04B5C60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40B646-C24B-4E1A-A0E2-502E0C7CB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468" y="1066219"/>
            <a:ext cx="6063758" cy="5182181"/>
          </a:xfrm>
        </p:spPr>
      </p:pic>
    </p:spTree>
    <p:extLst>
      <p:ext uri="{BB962C8B-B14F-4D97-AF65-F5344CB8AC3E}">
        <p14:creationId xmlns:p14="http://schemas.microsoft.com/office/powerpoint/2010/main" val="240332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7F3D2-1D04-485B-8A06-581AD622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Calotte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5A3D12-B8EF-4068-8CF5-C090C6162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1861344"/>
            <a:ext cx="5800725" cy="3800475"/>
          </a:xfrm>
        </p:spPr>
      </p:pic>
    </p:spTree>
    <p:extLst>
      <p:ext uri="{BB962C8B-B14F-4D97-AF65-F5344CB8AC3E}">
        <p14:creationId xmlns:p14="http://schemas.microsoft.com/office/powerpoint/2010/main" val="125862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30EF1-846C-424F-857E-FC4FAB4A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76EBC-84C7-41C7-9973-F806E35EF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32" y="1731963"/>
            <a:ext cx="5972210" cy="405923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17800F-513B-448E-825F-93908BB2D7CF}"/>
                  </a:ext>
                </a:extLst>
              </p14:cNvPr>
              <p14:cNvContentPartPr/>
              <p14:nvPr/>
            </p14:nvContentPartPr>
            <p14:xfrm>
              <a:off x="6089661" y="1735226"/>
              <a:ext cx="1108440" cy="1139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17800F-513B-448E-825F-93908BB2D7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5661" y="1627226"/>
                <a:ext cx="1216080" cy="13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DAFB2B-E59D-47D7-B103-13B83A55F33F}"/>
                  </a:ext>
                </a:extLst>
              </p14:cNvPr>
              <p14:cNvContentPartPr/>
              <p14:nvPr/>
            </p14:nvContentPartPr>
            <p14:xfrm>
              <a:off x="5205501" y="1777346"/>
              <a:ext cx="623880" cy="781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DAFB2B-E59D-47D7-B103-13B83A55F3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51861" y="1669346"/>
                <a:ext cx="731520" cy="99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6509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453</TotalTime>
  <Words>121</Words>
  <Application>Microsoft Office PowerPoint</Application>
  <PresentationFormat>Widescreen</PresentationFormat>
  <Paragraphs>42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Calisto MT</vt:lpstr>
      <vt:lpstr>Wingdings 2</vt:lpstr>
      <vt:lpstr>Slate</vt:lpstr>
      <vt:lpstr>Romanesque Architecture</vt:lpstr>
      <vt:lpstr>Bell Work – 2-26-19</vt:lpstr>
      <vt:lpstr>Romanesque Architecture Dates</vt:lpstr>
      <vt:lpstr>Romanesque</vt:lpstr>
      <vt:lpstr>PowerPoint Presentation</vt:lpstr>
      <vt:lpstr>PowerPoint Presentation</vt:lpstr>
      <vt:lpstr>PowerPoint Presentation</vt:lpstr>
      <vt:lpstr>Calotte</vt:lpstr>
      <vt:lpstr>Cell </vt:lpstr>
      <vt:lpstr>Chancel</vt:lpstr>
      <vt:lpstr>Chevet</vt:lpstr>
      <vt:lpstr>Transept</vt:lpstr>
      <vt:lpstr>Nave</vt:lpstr>
      <vt:lpstr>Ambulatory</vt:lpstr>
      <vt:lpstr>Lighting</vt:lpstr>
      <vt:lpstr>Solution</vt:lpstr>
      <vt:lpstr>Barrel Vault</vt:lpstr>
      <vt:lpstr>Groin Vault </vt:lpstr>
      <vt:lpstr>Cross Section</vt:lpstr>
      <vt:lpstr>Crossing </vt:lpstr>
      <vt:lpstr>Lancet Window</vt:lpstr>
      <vt:lpstr>Oculus</vt:lpstr>
      <vt:lpstr>Floor Plan - Latin Cross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Romanesque Architecture</dc:title>
  <dc:creator>Annie Loftis</dc:creator>
  <cp:lastModifiedBy>Andrea Loftis</cp:lastModifiedBy>
  <cp:revision>12</cp:revision>
  <dcterms:created xsi:type="dcterms:W3CDTF">2018-02-12T20:37:08Z</dcterms:created>
  <dcterms:modified xsi:type="dcterms:W3CDTF">2019-02-26T17:24:38Z</dcterms:modified>
</cp:coreProperties>
</file>